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9" r:id="rId6"/>
    <p:sldId id="384" r:id="rId7"/>
    <p:sldId id="317" r:id="rId8"/>
    <p:sldId id="399" r:id="rId9"/>
    <p:sldId id="277" r:id="rId10"/>
    <p:sldId id="392" r:id="rId11"/>
    <p:sldId id="393" r:id="rId12"/>
    <p:sldId id="394" r:id="rId13"/>
    <p:sldId id="395" r:id="rId14"/>
    <p:sldId id="396" r:id="rId15"/>
    <p:sldId id="279" r:id="rId16"/>
    <p:sldId id="397" r:id="rId17"/>
    <p:sldId id="398" r:id="rId18"/>
    <p:sldId id="270" r:id="rId19"/>
    <p:sldId id="268" r:id="rId20"/>
    <p:sldId id="3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25" autoAdjust="0"/>
  </p:normalViewPr>
  <p:slideViewPr>
    <p:cSldViewPr snapToGrid="0">
      <p:cViewPr>
        <p:scale>
          <a:sx n="53" d="100"/>
          <a:sy n="53" d="100"/>
        </p:scale>
        <p:origin x="690" y="4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88" y="143114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Autonomous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4" y="4001188"/>
            <a:ext cx="3565525" cy="1632471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Presenters Names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Farouk </a:t>
            </a:r>
            <a:r>
              <a:rPr lang="en-US" sz="1600" dirty="0" err="1"/>
              <a:t>Emam</a:t>
            </a:r>
            <a:r>
              <a:rPr lang="en-US" sz="1600" dirty="0"/>
              <a:t> Farouk Waked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Youssef Ahmed El-Sayed</a:t>
            </a:r>
          </a:p>
        </p:txBody>
      </p:sp>
      <p:pic>
        <p:nvPicPr>
          <p:cNvPr id="9" name="Picture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88C8081-84BB-464A-9D13-6B6AB88345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020" r="1460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ED2B-C7FF-489C-88AA-365D4AAA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91478"/>
            <a:ext cx="11091600" cy="1332000"/>
          </a:xfrm>
        </p:spPr>
        <p:txBody>
          <a:bodyPr/>
          <a:lstStyle/>
          <a:p>
            <a:r>
              <a:rPr lang="en-US" dirty="0"/>
              <a:t>DC Motor Driver 		L293D 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A201E5A-D2B2-4239-830F-F2C0CC6E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7" y="2342222"/>
            <a:ext cx="5772150" cy="3924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52A33-4C3D-4826-988C-6025441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9F7-6CEB-467F-B704-FF45D81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AD363-FF07-45DD-ABE3-B8FE5335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A274B0-67BC-4F4E-A880-533EC8818437}"/>
              </a:ext>
            </a:extLst>
          </p:cNvPr>
          <p:cNvSpPr txBox="1">
            <a:spLocks/>
          </p:cNvSpPr>
          <p:nvPr/>
        </p:nvSpPr>
        <p:spPr>
          <a:xfrm>
            <a:off x="550860" y="1836103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Selected drivers for </a:t>
            </a:r>
            <a:r>
              <a:rPr lang="en-US" sz="3200" dirty="0" err="1"/>
              <a:t>DC_motor</a:t>
            </a:r>
            <a:r>
              <a:rPr lang="en-US" sz="3200" dirty="0"/>
              <a:t>:</a:t>
            </a:r>
          </a:p>
          <a:p>
            <a:pPr lvl="1"/>
            <a:r>
              <a:rPr lang="en-US" sz="2000" dirty="0"/>
              <a:t>DIO</a:t>
            </a:r>
          </a:p>
        </p:txBody>
      </p:sp>
    </p:spTree>
    <p:extLst>
      <p:ext uri="{BB962C8B-B14F-4D97-AF65-F5344CB8AC3E}">
        <p14:creationId xmlns:p14="http://schemas.microsoft.com/office/powerpoint/2010/main" val="106683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24598-D521-482B-A863-F22C28EF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LCD 2X16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D4A351-F23A-4328-9E35-3A9485A6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/>
              <a:t>Selected drivers for LCD:</a:t>
            </a:r>
          </a:p>
          <a:p>
            <a:pPr lvl="1"/>
            <a:r>
              <a:rPr lang="en-US" sz="1600"/>
              <a:t>DIO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09145A-5348-4E85-86D1-21831E8D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089222"/>
            <a:ext cx="7090237" cy="467955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DC410-8636-47D9-9BEC-18061155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9DEC9-7A79-4C93-99A9-2E292CB0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D6E29-57DD-4E79-8536-B51FF17C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5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494329"/>
            <a:ext cx="3775477" cy="1102459"/>
          </a:xfrm>
        </p:spPr>
        <p:txBody>
          <a:bodyPr/>
          <a:lstStyle/>
          <a:p>
            <a:r>
              <a:rPr lang="en-US" sz="4000" i="1" dirty="0"/>
              <a:t>HARDWARE</a:t>
            </a:r>
            <a:endParaRPr lang="en-US" i="1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C0CC0C9-0E11-4797-A919-FA5611F87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88"/>
          <a:stretch/>
        </p:blipFill>
        <p:spPr>
          <a:xfrm>
            <a:off x="373109" y="2183642"/>
            <a:ext cx="3857625" cy="394420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81DF250-B3F8-40B6-B9A5-61C9B4C2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104" y="4017343"/>
            <a:ext cx="3752004" cy="2110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2C11A-E259-4231-874E-E4218AB4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41" y="4264532"/>
            <a:ext cx="3312556" cy="1863313"/>
          </a:xfrm>
          <a:prstGeom prst="rect">
            <a:avLst/>
          </a:prstGeom>
        </p:spPr>
      </p:pic>
      <p:pic>
        <p:nvPicPr>
          <p:cNvPr id="23" name="Picture 22" descr="A picture containing person, ground, outdoor&#10;&#10;Description automatically generated">
            <a:extLst>
              <a:ext uri="{FF2B5EF4-FFF2-40B4-BE49-F238E27FC236}">
                <a16:creationId xmlns:a16="http://schemas.microsoft.com/office/drawing/2014/main" id="{3D049A21-C6C2-4D97-95C5-CD6CA1347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68" b="-12736"/>
          <a:stretch/>
        </p:blipFill>
        <p:spPr>
          <a:xfrm>
            <a:off x="4359641" y="2555106"/>
            <a:ext cx="2759058" cy="1709426"/>
          </a:xfrm>
          <a:prstGeom prst="rect">
            <a:avLst/>
          </a:prstGeom>
        </p:spPr>
      </p:pic>
      <p:pic>
        <p:nvPicPr>
          <p:cNvPr id="25" name="Picture 2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6FA2BAE-5E93-4BC5-BE84-7E2E28F3F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134" y="640908"/>
            <a:ext cx="4249003" cy="31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7FD03-E060-46A7-9874-5C6CADAB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FCA75-4A9F-4CF8-94A6-B4916543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F97E-BEEB-48DE-8A84-2BA7ED9C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2" name="VID-20220314-WA0009">
            <a:hlinkClick r:id="" action="ppaction://media"/>
            <a:extLst>
              <a:ext uri="{FF2B5EF4-FFF2-40B4-BE49-F238E27FC236}">
                <a16:creationId xmlns:a16="http://schemas.microsoft.com/office/drawing/2014/main" id="{BA20CF56-BD5F-474E-8FE9-8CA2D1884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597" y="822649"/>
            <a:ext cx="64847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0C650-6B2E-486A-90BC-F8535DB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4A220-C72B-4679-8B64-C7D4D2E6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B74B5-2045-4F42-B8F9-04A81124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19FE2F2-A540-4387-AC06-CB415DC5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Other features could be added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rfid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To avoid Stealing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Flex able sensor control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Control the car direction by hand motion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DC5E4B-A48F-4321-BD74-39F574B2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2" y="3542393"/>
            <a:ext cx="4985982" cy="249299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E0ADAA8-C18C-45D8-B170-4A12954F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89" y="2978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96901" y="5184460"/>
            <a:ext cx="2798195" cy="504284"/>
          </a:xfrm>
        </p:spPr>
        <p:txBody>
          <a:bodyPr/>
          <a:lstStyle/>
          <a:p>
            <a:r>
              <a:rPr lang="en-US" dirty="0"/>
              <a:t>FAROUK &amp; YOUSSEF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Placeholder 9" descr="A picture containing person, flower&#10;&#10;Description automatically generated">
            <a:extLst>
              <a:ext uri="{FF2B5EF4-FFF2-40B4-BE49-F238E27FC236}">
                <a16:creationId xmlns:a16="http://schemas.microsoft.com/office/drawing/2014/main" id="{56721C3E-4BFA-4ECA-9B86-78856CD2A2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169" b="18169"/>
          <a:stretch>
            <a:fillRect/>
          </a:stretch>
        </p:blipFill>
        <p:spPr>
          <a:xfrm>
            <a:off x="4341967" y="1638078"/>
            <a:ext cx="3508065" cy="2977115"/>
          </a:xfr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Presenter name : Farouk &amp; Youssef</a:t>
            </a:r>
          </a:p>
          <a:p>
            <a:r>
              <a:rPr lang="en-US" dirty="0"/>
              <a:t>Group : OCT10</a:t>
            </a:r>
          </a:p>
          <a:p>
            <a:r>
              <a:rPr lang="en-US" dirty="0"/>
              <a:t>PROJECT NAME : Autonomous Car  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laser, scene, indoor&#10;&#10;Description automatically generated">
            <a:extLst>
              <a:ext uri="{FF2B5EF4-FFF2-40B4-BE49-F238E27FC236}">
                <a16:creationId xmlns:a16="http://schemas.microsoft.com/office/drawing/2014/main" id="{30C90F27-569F-4698-895C-F853B806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96392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Project overview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Walbaum Display (Headings)"/>
              </a:rPr>
              <a:t>Layered Architecture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/>
              <a:t>Components </a:t>
            </a:r>
          </a:p>
          <a:p>
            <a:r>
              <a:rPr lang="en-US" dirty="0"/>
              <a:t>Hardware &amp; simulation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191D22-C38F-4E4A-8CCE-53C109CA9D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88" r="24988"/>
          <a:stretch>
            <a:fillRect/>
          </a:stretch>
        </p:blipFill>
        <p:spPr/>
      </p:pic>
      <p:pic>
        <p:nvPicPr>
          <p:cNvPr id="19" name="Picture Placeholder 18" descr="A picture containing text, device, control panel&#10;&#10;Description automatically generated">
            <a:extLst>
              <a:ext uri="{FF2B5EF4-FFF2-40B4-BE49-F238E27FC236}">
                <a16:creationId xmlns:a16="http://schemas.microsoft.com/office/drawing/2014/main" id="{B8B3B124-5B5A-45B5-BB53-6E0935EA7A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67" r="16667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7D47DC9-E345-4C65-B0C5-79AC4B645C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440" r="124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5268" y="5160498"/>
            <a:ext cx="6221412" cy="909661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project aims to implement a self-driving Car that can avoid the obstacles with very fast response</a:t>
            </a:r>
          </a:p>
        </p:txBody>
      </p:sp>
      <p:pic>
        <p:nvPicPr>
          <p:cNvPr id="8" name="Picture Placeholder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E649678-9032-4000-9720-C22D7BD15C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9672" r="19672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F54E6F4C-D9A5-47E0-AD3A-7AC84D6782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29714" r="297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operation overview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09"/>
            <a:ext cx="11090274" cy="2592589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T</a:t>
            </a:r>
            <a:r>
              <a:rPr lang="en-US" dirty="0"/>
              <a:t>his project is one of the application of atmega32 that integrate with many devices to operate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When front sensor detect obstacle about 20cm the car will stop and scanning the area around them about four degrees and turn to the area with available space.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no available space around the car will go back until it find an suitable space and turn to it.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When the backward moving </a:t>
            </a:r>
            <a:r>
              <a:rPr lang="en-US" dirty="0" err="1"/>
              <a:t>occured</a:t>
            </a:r>
            <a:r>
              <a:rPr lang="en-US" dirty="0"/>
              <a:t> the back sensor will be used to scan the back space and when it detect some thing the motion will be reversed </a:t>
            </a:r>
          </a:p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F55FB1-D937-4E29-8B16-8326BF684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Flow Chart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7E691B20-68E8-4943-A40E-90B1707B50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5165341" y="358519"/>
            <a:ext cx="6701188" cy="6086933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D0B9B-3F7E-4ADF-87C8-610963C3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AC418-C0F7-4807-B5DC-031AEAF4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FCC2-5BB9-411F-A3FF-968F672A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5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FF823B92-E809-4494-BC3E-F9E83CB86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59" b="8555"/>
          <a:stretch/>
        </p:blipFill>
        <p:spPr>
          <a:xfrm>
            <a:off x="-2" y="-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2" y="231239"/>
            <a:ext cx="4766559" cy="8782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BD108-EC7A-41C7-BD18-37E158B7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16665"/>
            <a:ext cx="3565524" cy="1441661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Walbaum Display (Headings)"/>
              </a:rPr>
              <a:t>Layered Architecture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Walbaum Display (Headings)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3F5A9C-D8FA-07DF-BA82-E23F416E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74460"/>
            <a:ext cx="3565525" cy="4234265"/>
          </a:xfrm>
        </p:spPr>
        <p:txBody>
          <a:bodyPr anchor="t"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MCAL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have the firmware for all microcontroller peripherals like DIO, ADC, Timer, Interrupt etc..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HAL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have the device driver for all hardware not inside the microcontroller itself like Keypad, LCD etc..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Application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write the code related to our application.</a:t>
            </a:r>
          </a:p>
          <a:p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Each layer can only communicate with the layer below, so if we change the MCU we only need to change the MCAL layer.</a:t>
            </a:r>
            <a:endParaRPr lang="en-US" sz="1800" dirty="0">
              <a:latin typeface="Walbaum Display (Headings)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F824-5D32-4FBA-8EBB-4B691D7E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5ADA52F-E209-43F3-9DB5-B52ACB7B6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r="2003" b="2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8C890-44EA-4A3B-B2F0-340E4E02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D3A6-3895-48E3-B7DE-3859929D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3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80743-38FC-4865-BE17-70B10F2F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50787"/>
            <a:ext cx="5437185" cy="94341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Ultrasonic sensor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19F645A7-135B-4560-89F8-C12F86CB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08" y="2086899"/>
            <a:ext cx="5604529" cy="2877811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6304-36C0-489C-B505-87804A4D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01393"/>
            <a:ext cx="5437184" cy="47986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Selected drivers for ultrasonic sensors 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Front sensor: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Timer2 		</a:t>
            </a:r>
            <a:r>
              <a:rPr lang="en-US" sz="2000" dirty="0" err="1"/>
              <a:t>Normal_mode</a:t>
            </a:r>
            <a:endParaRPr lang="en-US" sz="2000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EXT_INT_0	TRIGGER MODE:  ANY LOGICAL CHANGE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Back sensor: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Timer0 		</a:t>
            </a:r>
            <a:r>
              <a:rPr lang="en-US" sz="2000" dirty="0" err="1"/>
              <a:t>Normal_mode</a:t>
            </a:r>
            <a:endParaRPr lang="en-US" sz="2000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EXT_INT_2	TRIGGER MODE:  ANY LOGICAL CHANGE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6F4A-EB0F-467A-935E-B9359280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22E0-7CD7-4A0A-8110-6C0BC508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DEAE2-97C2-442B-9563-DB81A2F6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9561-96FA-4D55-9724-715DD21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01FC-8D5C-43B9-847C-F5E589B2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0" y="1836103"/>
            <a:ext cx="11090274" cy="3979625"/>
          </a:xfrm>
        </p:spPr>
        <p:txBody>
          <a:bodyPr/>
          <a:lstStyle/>
          <a:p>
            <a:r>
              <a:rPr lang="en-US" sz="3200" dirty="0"/>
              <a:t>Selected drivers for </a:t>
            </a:r>
            <a:r>
              <a:rPr lang="en-US" sz="3200" dirty="0" err="1"/>
              <a:t>Servo_motor</a:t>
            </a:r>
            <a:r>
              <a:rPr lang="en-US" sz="3200" dirty="0"/>
              <a:t>:</a:t>
            </a:r>
          </a:p>
          <a:p>
            <a:pPr lvl="1"/>
            <a:r>
              <a:rPr lang="en-US" sz="2000" dirty="0"/>
              <a:t>Timer 1 		mode 14	  FAST_PWM_S</a:t>
            </a:r>
          </a:p>
          <a:p>
            <a:pPr lvl="1"/>
            <a:r>
              <a:rPr lang="en-US" sz="2000" dirty="0"/>
              <a:t>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322E-220A-49DB-A3A1-5E096F3F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FC6EC-B2DE-4EAE-8130-71AEA483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CAC8F-C1B8-4BB3-8EAA-36D952B7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F03D37-6FFB-40F2-BCDA-A2C39512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057" y="545409"/>
            <a:ext cx="3524079" cy="258138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6AECFC3-056B-4A74-8D5C-1205B6DA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3429000"/>
            <a:ext cx="11090273" cy="28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57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{906644FE-8A82-4D14-8A2E-2056D44745E3}tf33713516_win32</Template>
  <TotalTime>211</TotalTime>
  <Words>525</Words>
  <Application>Microsoft Office PowerPoint</Application>
  <PresentationFormat>Widescreen</PresentationFormat>
  <Paragraphs>107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Walbaum Display</vt:lpstr>
      <vt:lpstr>Walbaum Display (Headings)</vt:lpstr>
      <vt:lpstr>3DFloatVTI</vt:lpstr>
      <vt:lpstr>Autonomous Car</vt:lpstr>
      <vt:lpstr>Agenda</vt:lpstr>
      <vt:lpstr>Introduction</vt:lpstr>
      <vt:lpstr>Project operation overview</vt:lpstr>
      <vt:lpstr>Flow Chart</vt:lpstr>
      <vt:lpstr>Block Diagram</vt:lpstr>
      <vt:lpstr>Layered Architecture</vt:lpstr>
      <vt:lpstr>Ultrasonic sensor</vt:lpstr>
      <vt:lpstr>Servo Motor</vt:lpstr>
      <vt:lpstr>DC Motor Driver   L293D </vt:lpstr>
      <vt:lpstr>LCD 2X16</vt:lpstr>
      <vt:lpstr>PowerPoint Presentation</vt:lpstr>
      <vt:lpstr>PowerPoint Presentation</vt:lpstr>
      <vt:lpstr>PowerPoint Presentation</vt:lpstr>
      <vt:lpstr>Other features could be added 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</dc:title>
  <dc:creator>FAROUK WAKED</dc:creator>
  <cp:lastModifiedBy>FAROUK WAKED</cp:lastModifiedBy>
  <cp:revision>10</cp:revision>
  <dcterms:created xsi:type="dcterms:W3CDTF">2022-03-15T13:56:54Z</dcterms:created>
  <dcterms:modified xsi:type="dcterms:W3CDTF">2022-03-27T12:48:18Z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